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3B79B2-808E-873A-54F0-BB4796FB1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6CE380D-511E-C151-3040-773EB4B7B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1F9CC7-2740-B1DE-8FE5-A9E6B7000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A35EE69-0FC6-BC2E-30AF-AE14B8625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AA6F60-6551-BB0A-7C15-EDEB09DB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547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9134CA-45A9-BC8F-9ADD-8129B4430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F5426A6-CB0A-9684-F48A-8D736FA83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518BC93-DCBF-A225-2245-FB637F011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2129561-B0D3-1734-9BA5-A8908216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C1ECFE2-29F2-2807-CC23-F0199B5EA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1595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C0CEC983-CAE0-CBAA-D7EA-75B5FA828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374CC13-E13C-8E87-9D46-2A41DB25D1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80E698-EE64-A7EE-14C2-929C88B59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624158-7692-4342-D55D-0D23B8884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93364C-E20B-CEDA-6E85-A9F46628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6498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FA0AC8-BC35-8556-A24D-E37D16585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410812-4380-6107-585B-6EDDD727E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CC0C73B-002A-E858-35A4-820AF6C8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14FA7EB-C3FA-17F7-A8BF-EA2EF59FA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93E489-8D28-E8FC-DC3D-C142CEEF3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783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E2DC63-D70C-6E03-5373-C9F5D170D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7BBC2D1-8261-056B-875B-1DB9188B9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286AF35-773D-6B5F-BC6C-1C58192D4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6164AC-B792-AF3A-AE15-5A656323A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3C0E36-EC95-07FC-4FC0-A1155EA90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475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6BE1FD-C250-E88C-092C-6F8F386AE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E226A5B-5B5B-AABC-2B2E-531D7DCB6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A899BE1-E265-513F-55FA-5F42632E8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F01DF2B-21C2-1272-89C1-C67ABD9C2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AB55DA1-33CB-0786-731A-25FBD6042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BFB0EC1-6856-1E3B-509D-976EE2C00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161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F8156E-7A75-36EC-7632-0B2B4F6DB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69F5DD6-6615-F82D-F425-A028CB975E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1714E36-A805-81F1-B119-365C91D17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285B7B1-9156-C2A2-510A-2B3D5A14AB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41BB555-8CD0-FBFA-D8C7-2284EAB60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07ABAFD-E6C9-1CFC-36DC-1C1048470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D4ECCB3-279F-8F30-22A6-E7CECB1FF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6EB9C34-B5C0-23E5-66BB-42D21C04D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569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D17066-D045-A02C-3A44-C22A55DAB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A8C3B7B-8932-10FF-DD51-1F864C1C2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315164B-9282-7E06-29A4-57CB9161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176BEA8-5E6B-5BC8-4E17-09C3CDC0D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741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B925CB9-7D0F-B641-8665-402131D11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DB0657A-D71E-4A3A-64E0-CE39EFA72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CD524AD-A436-7863-36D2-712352F5E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172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395D25-1366-05A8-C690-53C397FA5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8D5E05-90D6-5CAA-1C67-D7CD6EF1B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597CB4D-9EAB-582B-6144-16825C2B8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FC1BD6-B34B-04B8-47FA-546D72E4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F13F491-A629-8554-2A39-9A967CFFD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EA1445E-B853-FB4D-376B-C4DC2259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75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BD5EBF-CC69-7299-FDF7-2D3842634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200E795-DC27-6619-86AB-40E9E6CF5C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CE00355-E530-1DA8-ACD7-A12ACFE53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B4FF8A-6BF2-0570-186A-48AF7C8FF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904FAE-F978-D740-33C8-71714D039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A8F7E08-8413-1FB7-FC44-717C57650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423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040F017-1177-19F9-0841-B3D4CD2A2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751F0B-17AD-7A70-C4CE-4C896D9ED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8875C0-C5BD-1FAF-9401-D8D59DCBD9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F96A2-198F-4537-9162-2798B123E982}" type="datetimeFigureOut">
              <a:rPr lang="zh-CN" altLang="en-US" smtClean="0"/>
              <a:t>2022/11/29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C4A264-3914-426F-97C0-DCA0420A2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5657A6-79A1-C9DD-6591-B67E8FB6AA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E023E-4608-4A42-89CD-6CBA3C7576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336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ndering of the Aqua satellite as it orbits over the nighttime North Pacific.">
            <a:extLst>
              <a:ext uri="{FF2B5EF4-FFF2-40B4-BE49-F238E27FC236}">
                <a16:creationId xmlns:a16="http://schemas.microsoft.com/office/drawing/2014/main" id="{47AC301F-4D38-FA7F-7F19-1FE869E135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0" b="13001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5FB20621-715C-37C3-6DB6-489987420F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174" y="609110"/>
            <a:ext cx="9144000" cy="527044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Chiba Campaign 2022</a:t>
            </a:r>
            <a:br>
              <a:rPr lang="en-US" altLang="zh-CN" sz="5100" b="1" i="1" dirty="0">
                <a:solidFill>
                  <a:srgbClr val="FFFFFF"/>
                </a:solidFill>
              </a:rPr>
            </a:br>
            <a:br>
              <a:rPr lang="en-US" altLang="zh-CN" sz="5100" b="1" dirty="0">
                <a:solidFill>
                  <a:srgbClr val="FFFFFF"/>
                </a:solidFill>
              </a:rPr>
            </a:b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MODIS-Terra(10:30)</a:t>
            </a:r>
            <a:b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4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550nm AOD</a:t>
            </a:r>
            <a:br>
              <a:rPr lang="en-US" altLang="zh-CN" sz="5100" dirty="0">
                <a:solidFill>
                  <a:srgbClr val="FFFFFF"/>
                </a:solidFill>
              </a:rPr>
            </a:br>
            <a:br>
              <a:rPr lang="en-US" altLang="zh-CN" sz="5100" dirty="0">
                <a:solidFill>
                  <a:srgbClr val="FFFFFF"/>
                </a:solidFill>
              </a:rPr>
            </a:br>
            <a:br>
              <a:rPr lang="en-US" altLang="zh-CN" sz="5100" dirty="0">
                <a:solidFill>
                  <a:srgbClr val="FFFFFF"/>
                </a:solidFill>
              </a:rPr>
            </a:br>
            <a:r>
              <a:rPr lang="en-US" altLang="zh-CN" sz="27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Saiei</a:t>
            </a:r>
            <a:br>
              <a:rPr lang="en-US" altLang="zh-CN" sz="27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27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2022-11-27</a:t>
            </a:r>
            <a:endParaRPr lang="en-US" altLang="zh-CN" sz="51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61B515A-BD7C-3BC5-05B6-44B3F9E303AB}"/>
              </a:ext>
            </a:extLst>
          </p:cNvPr>
          <p:cNvSpPr txBox="1"/>
          <p:nvPr/>
        </p:nvSpPr>
        <p:spPr>
          <a:xfrm>
            <a:off x="6027174" y="648804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altLang="zh-CN" i="1" dirty="0">
                <a:latin typeface="Arial" panose="020B0604020202020204" pitchFamily="34" charset="0"/>
                <a:cs typeface="Arial" panose="020B0604020202020204" pitchFamily="34" charset="0"/>
              </a:rPr>
              <a:t>NASA earth observatory</a:t>
            </a:r>
            <a:endParaRPr lang="zh-CN" alt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3D93A77-7539-F0F3-4A95-98FB9B5DBEAE}"/>
              </a:ext>
            </a:extLst>
          </p:cNvPr>
          <p:cNvSpPr txBox="1"/>
          <p:nvPr/>
        </p:nvSpPr>
        <p:spPr>
          <a:xfrm>
            <a:off x="-34403" y="6518821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CN" sz="1400" i="1" dirty="0">
                <a:latin typeface="Arial" panose="020B0604020202020204" pitchFamily="34" charset="0"/>
                <a:cs typeface="Arial" panose="020B0604020202020204" pitchFamily="34" charset="0"/>
              </a:rPr>
              <a:t>Giovanni The Bridge Between Data and Science v 4.37</a:t>
            </a:r>
            <a:endParaRPr lang="zh-CN" alt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96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>
            <a:extLst>
              <a:ext uri="{FF2B5EF4-FFF2-40B4-BE49-F238E27FC236}">
                <a16:creationId xmlns:a16="http://schemas.microsoft.com/office/drawing/2014/main" id="{23B1881A-F24D-1FF7-1D0A-ABA89ACCCE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594" y="3640217"/>
            <a:ext cx="5427406" cy="316756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716F876-AD21-0AD6-4B8F-C371E78B2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62" y="0"/>
            <a:ext cx="8391465" cy="3618271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5D0688C7-9DA0-8B5C-DEA4-7D4F1C6FAE1C}"/>
              </a:ext>
            </a:extLst>
          </p:cNvPr>
          <p:cNvSpPr txBox="1"/>
          <p:nvPr/>
        </p:nvSpPr>
        <p:spPr>
          <a:xfrm>
            <a:off x="5554612" y="2293239"/>
            <a:ext cx="3057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Asia </a:t>
            </a:r>
            <a:endParaRPr lang="zh-CN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D3F0DB8-BDF4-EF86-A275-9BAC5C73A864}"/>
              </a:ext>
            </a:extLst>
          </p:cNvPr>
          <p:cNvSpPr txBox="1"/>
          <p:nvPr/>
        </p:nvSpPr>
        <p:spPr>
          <a:xfrm>
            <a:off x="9831644" y="5987845"/>
            <a:ext cx="3057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Japan </a:t>
            </a:r>
            <a:endParaRPr lang="zh-CN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E8F1245-F011-47C8-09BA-C0CA34165EFD}"/>
              </a:ext>
            </a:extLst>
          </p:cNvPr>
          <p:cNvSpPr txBox="1"/>
          <p:nvPr/>
        </p:nvSpPr>
        <p:spPr>
          <a:xfrm>
            <a:off x="1849907" y="4913568"/>
            <a:ext cx="64450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Land-only</a:t>
            </a:r>
          </a:p>
          <a:p>
            <a:r>
              <a:rPr lang="en-US" altLang="zh-CN" sz="4000" b="1" dirty="0">
                <a:latin typeface="Arial" panose="020B0604020202020204" pitchFamily="34" charset="0"/>
                <a:cs typeface="Arial" panose="020B0604020202020204" pitchFamily="34" charset="0"/>
              </a:rPr>
              <a:t>2022-11-27</a:t>
            </a:r>
            <a:endParaRPr lang="zh-CN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3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3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8A7C5448-2486-3DDF-60B2-187E437311FA}"/>
              </a:ext>
            </a:extLst>
          </p:cNvPr>
          <p:cNvGrpSpPr/>
          <p:nvPr/>
        </p:nvGrpSpPr>
        <p:grpSpPr>
          <a:xfrm>
            <a:off x="452666" y="1392380"/>
            <a:ext cx="2684206" cy="4585871"/>
            <a:chOff x="548589" y="1497312"/>
            <a:chExt cx="2684206" cy="4585871"/>
          </a:xfrm>
        </p:grpSpPr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86C4057D-F481-44CC-ECBD-ADEF89F42F77}"/>
                </a:ext>
              </a:extLst>
            </p:cNvPr>
            <p:cNvSpPr txBox="1"/>
            <p:nvPr/>
          </p:nvSpPr>
          <p:spPr>
            <a:xfrm>
              <a:off x="548589" y="1497312"/>
              <a:ext cx="2684206" cy="4585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2022-11-27</a:t>
              </a: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altLang="ja-JP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altLang="zh-CN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2022-11-25</a:t>
              </a:r>
            </a:p>
            <a:p>
              <a:endParaRPr lang="zh-CN" altLang="en-US" dirty="0"/>
            </a:p>
          </p:txBody>
        </p:sp>
        <p:sp>
          <p:nvSpPr>
            <p:cNvPr id="11" name="箭头: 下 10">
              <a:extLst>
                <a:ext uri="{FF2B5EF4-FFF2-40B4-BE49-F238E27FC236}">
                  <a16:creationId xmlns:a16="http://schemas.microsoft.com/office/drawing/2014/main" id="{916DDB99-9397-26CD-674B-6133F0AD798C}"/>
                </a:ext>
              </a:extLst>
            </p:cNvPr>
            <p:cNvSpPr/>
            <p:nvPr/>
          </p:nvSpPr>
          <p:spPr>
            <a:xfrm rot="10800000">
              <a:off x="1229829" y="3000428"/>
              <a:ext cx="560438" cy="1067007"/>
            </a:xfrm>
            <a:prstGeom prst="downArrow">
              <a:avLst/>
            </a:prstGeom>
            <a:ln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文本框 11">
            <a:extLst>
              <a:ext uri="{FF2B5EF4-FFF2-40B4-BE49-F238E27FC236}">
                <a16:creationId xmlns:a16="http://schemas.microsoft.com/office/drawing/2014/main" id="{7CB0B178-D61C-48B7-C3CF-59E11E69ABB7}"/>
              </a:ext>
            </a:extLst>
          </p:cNvPr>
          <p:cNvSpPr txBox="1"/>
          <p:nvPr/>
        </p:nvSpPr>
        <p:spPr>
          <a:xfrm>
            <a:off x="2772778" y="104665"/>
            <a:ext cx="73642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err="1">
                <a:latin typeface="Arial" panose="020B0604020202020204" pitchFamily="34" charset="0"/>
                <a:cs typeface="Arial" panose="020B0604020202020204" pitchFamily="34" charset="0"/>
              </a:rPr>
              <a:t>Hovmöller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 diagram</a:t>
            </a:r>
          </a:p>
          <a:p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Latitude-Averaged(25-30N) </a:t>
            </a:r>
            <a:r>
              <a:rPr lang="ja-JP" altLang="en-US" sz="2400" dirty="0">
                <a:latin typeface="Yu Mincho" panose="02020400000000000000" pitchFamily="18" charset="-128"/>
                <a:ea typeface="Yu Mincho" panose="02020400000000000000" pitchFamily="18" charset="-128"/>
                <a:cs typeface="Arial" panose="020B0604020202020204" pitchFamily="34" charset="0"/>
              </a:rPr>
              <a:t>全</a:t>
            </a:r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AOD 550nm</a:t>
            </a:r>
          </a:p>
          <a:p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09A4EC1-844D-056A-C2C6-4FEAA02423F6}"/>
              </a:ext>
            </a:extLst>
          </p:cNvPr>
          <p:cNvSpPr txBox="1"/>
          <p:nvPr/>
        </p:nvSpPr>
        <p:spPr>
          <a:xfrm>
            <a:off x="6669146" y="5739511"/>
            <a:ext cx="61009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Lon 125~180E</a:t>
            </a:r>
          </a:p>
        </p:txBody>
      </p:sp>
      <p:sp>
        <p:nvSpPr>
          <p:cNvPr id="17" name="箭头: 下 16">
            <a:extLst>
              <a:ext uri="{FF2B5EF4-FFF2-40B4-BE49-F238E27FC236}">
                <a16:creationId xmlns:a16="http://schemas.microsoft.com/office/drawing/2014/main" id="{43FEF377-494E-67A1-759B-4179634001D1}"/>
              </a:ext>
            </a:extLst>
          </p:cNvPr>
          <p:cNvSpPr/>
          <p:nvPr/>
        </p:nvSpPr>
        <p:spPr>
          <a:xfrm rot="16200000">
            <a:off x="3821726" y="5486226"/>
            <a:ext cx="560438" cy="1067007"/>
          </a:xfrm>
          <a:prstGeom prst="downArrow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0CBAA86-3565-2C11-C070-49021755ED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98" t="12392" r="17487" b="8752"/>
          <a:stretch/>
        </p:blipFill>
        <p:spPr>
          <a:xfrm>
            <a:off x="1951242" y="1271368"/>
            <a:ext cx="7685620" cy="449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93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47</Words>
  <Application>Microsoft Office PowerPoint</Application>
  <PresentationFormat>宽屏</PresentationFormat>
  <Paragraphs>25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Yu Mincho</vt:lpstr>
      <vt:lpstr>等线</vt:lpstr>
      <vt:lpstr>等线 Light</vt:lpstr>
      <vt:lpstr>Arial</vt:lpstr>
      <vt:lpstr>Office 主题​​</vt:lpstr>
      <vt:lpstr>Chiba Campaign 2022  MODIS-Terra(10:30) 550nm AOD   Saiei 2022-11-27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2022  MODIS &amp; MERRA-2 550nm AOD</dc:title>
  <dc:creator>aypa1091</dc:creator>
  <cp:lastModifiedBy>aypa1091</cp:lastModifiedBy>
  <cp:revision>23</cp:revision>
  <dcterms:created xsi:type="dcterms:W3CDTF">2022-11-27T13:10:56Z</dcterms:created>
  <dcterms:modified xsi:type="dcterms:W3CDTF">2022-11-29T04:15:10Z</dcterms:modified>
</cp:coreProperties>
</file>